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7" r:id="rId4"/>
  </p:sldMasterIdLst>
  <p:notesMasterIdLst>
    <p:notesMasterId r:id="rId6"/>
  </p:notesMasterIdLst>
  <p:handoutMasterIdLst>
    <p:handoutMasterId r:id="rId7"/>
  </p:handoutMasterIdLst>
  <p:sldIdLst>
    <p:sldId id="266" r:id="rId5"/>
  </p:sldIdLst>
  <p:sldSz cx="12192000" cy="6858000"/>
  <p:notesSz cx="6858000" cy="9144000"/>
  <p:custDataLst>
    <p:tags r:id="rId8"/>
  </p:custDataLst>
  <p:defaultTextStyle>
    <a:defPPr>
      <a:defRPr lang="de-DE"/>
    </a:defPPr>
    <a:lvl1pPr marL="0" indent="0" algn="l" defTabSz="914400" rtl="0" eaLnBrk="1" latinLnBrk="0" hangingPunct="1">
      <a:lnSpc>
        <a:spcPct val="98000"/>
      </a:lnSpc>
      <a:spcBef>
        <a:spcPts val="0"/>
      </a:spcBef>
      <a:buFont typeface="+mj-lt"/>
      <a:buNone/>
      <a:defRPr sz="1600" kern="1200" spc="-10" baseline="0">
        <a:solidFill>
          <a:schemeClr val="tx1"/>
        </a:solidFill>
        <a:latin typeface="+mn-lt"/>
        <a:ea typeface="+mn-ea"/>
        <a:cs typeface="+mn-cs"/>
      </a:defRPr>
    </a:lvl1pPr>
    <a:lvl2pPr marL="174625" indent="-174625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2pPr>
    <a:lvl3pPr marL="360363" indent="-185738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3pPr>
    <a:lvl4pPr marL="534988" indent="-174625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4pPr>
    <a:lvl5pPr marL="719138" indent="-184150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152458D-D975-4659-9756-A6BAF0E2F024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DEE2"/>
    <a:srgbClr val="B6D397"/>
    <a:srgbClr val="D4D9CD"/>
    <a:srgbClr val="ADC7CB"/>
    <a:srgbClr val="FF66FF"/>
    <a:srgbClr val="DCDC9F"/>
    <a:srgbClr val="808080"/>
    <a:srgbClr val="F7F7F7"/>
    <a:srgbClr val="0028A5"/>
    <a:srgbClr val="A4D2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UZH Standard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4233" cmpd="sng">
              <a:solidFill>
                <a:schemeClr val="dk1"/>
              </a:solidFill>
            </a:ln>
          </a:bottom>
          <a:insideH>
            <a:ln w="4233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>
        <a:schemeClr val="dk1"/>
      </a:tcTxStyle>
      <a:tcStyle>
        <a:tcBdr/>
        <a:fill>
          <a:noFill/>
        </a:fill>
      </a:tcStyle>
    </a:band1H>
    <a:band2H>
      <a:tcTxStyle>
        <a:schemeClr val="dk1"/>
      </a:tcTxStyle>
      <a:tcStyle>
        <a:tcBdr/>
        <a:fill>
          <a:noFill/>
        </a:fill>
      </a:tcStyle>
    </a:band2H>
    <a:band1V>
      <a:tcTxStyle>
        <a:schemeClr val="dk1"/>
      </a:tcTxStyle>
      <a:tcStyle>
        <a:tcBdr/>
        <a:fill>
          <a:noFill/>
        </a:fill>
      </a:tcStyle>
    </a:band1V>
    <a:band2V>
      <a:tcTxStyle>
        <a:schemeClr val="dk1"/>
      </a:tcTxStyle>
      <a:tcStyle>
        <a:tcBdr/>
        <a:fill>
          <a:noFill/>
        </a:fill>
      </a:tcStyle>
    </a:band2V>
    <a:lastCol>
      <a:tcTxStyle>
        <a:fontRef idx="major"/>
        <a:schemeClr val="dk1"/>
      </a:tcTxStyle>
      <a:tcStyle>
        <a:tcBdr/>
        <a:fill>
          <a:noFill/>
        </a:fill>
      </a:tcStyle>
    </a:lastCol>
    <a:firstCol>
      <a:tcTxStyle>
        <a:fontRef idx="major"/>
        <a:schemeClr val="dk1"/>
      </a:tcTxStyle>
      <a:tcStyle>
        <a:tcBdr/>
        <a:fill>
          <a:noFill/>
        </a:fill>
      </a:tcStyle>
    </a:firstCol>
    <a:lastRow>
      <a:tcTxStyle>
        <a:fontRef idx="major"/>
        <a:schemeClr val="dk1"/>
      </a:tcTxStyle>
      <a:tcStyle>
        <a:tcBdr>
          <a:top>
            <a:ln w="4233" cmpd="sng">
              <a:solidFill>
                <a:schemeClr val="dk1"/>
              </a:solidFill>
            </a:ln>
          </a:top>
          <a:bottom>
            <a:ln w="4233" cmpd="sng">
              <a:solidFill>
                <a:schemeClr val="dk1"/>
              </a:solidFill>
            </a:ln>
          </a:bottom>
        </a:tcBdr>
        <a:fill>
          <a:noFill/>
        </a:fill>
      </a:tcStyle>
    </a:lastRow>
    <a:firstRow>
      <a:tcTxStyle b="on">
        <a:fontRef idx="major"/>
        <a:schemeClr val="dk1"/>
      </a:tcTxStyle>
      <a:tcStyle>
        <a:tcBdr>
          <a:top>
            <a:ln>
              <a:noFill/>
            </a:ln>
          </a:top>
          <a:bottom>
            <a:ln w="12700" cmpd="sng">
              <a:solidFill>
                <a:schemeClr val="dk1"/>
              </a:solidFill>
            </a:ln>
          </a:bottom>
        </a:tcBdr>
        <a:fill>
          <a:noFill/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6327" autoAdjust="0"/>
  </p:normalViewPr>
  <p:slideViewPr>
    <p:cSldViewPr showGuides="1">
      <p:cViewPr varScale="1">
        <p:scale>
          <a:sx n="99" d="100"/>
          <a:sy n="99" d="100"/>
        </p:scale>
        <p:origin x="72" y="3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3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01.11.2024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01.11.2024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50C1F15-AAFD-47DC-AFFC-F0FDBB203B69}" type="datetime1">
              <a:rPr lang="de-CH" noProof="0" smtClean="0"/>
              <a:t>01.11.2024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noProof="0"/>
              <a:t>Fusszeile (Ändern über «Einfügen &gt; Kopf- und Fusszeile»)</a:t>
            </a:r>
            <a:endParaRPr lang="de-CH" noProof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5A04CBAD-2C4F-A402-4949-1283FB197368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1F1680C-B693-399A-6FDC-7FE19D36337B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2412000" y="443760"/>
            <a:ext cx="3466800" cy="19607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CH" sz="1300" kern="1200" spc="-20" baseline="0" dirty="0" err="1">
                <a:solidFill>
                  <a:schemeClr val="tx1"/>
                </a:solidFill>
                <a:latin typeface="Source Sans Pro SemiBold" panose="020B0603030403020204" pitchFamily="34" charset="0"/>
                <a:ea typeface="+mn-ea"/>
                <a:cs typeface="+mn-cs"/>
              </a:rPr>
              <a:t>Senior:innen-Universität</a:t>
            </a:r>
            <a:r>
              <a:rPr lang="de-CH" sz="1300" kern="1200" spc="-20" baseline="0" dirty="0">
                <a:solidFill>
                  <a:schemeClr val="tx1"/>
                </a:solidFill>
                <a:latin typeface="Source Sans Pro SemiBold" panose="020B0603030403020204" pitchFamily="34" charset="0"/>
                <a:ea typeface="+mn-ea"/>
                <a:cs typeface="+mn-cs"/>
              </a:rPr>
              <a:t> Zürich UZH3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7DEAFE6-7023-45FF-93C0-5DE531E58E11}"/>
              </a:ext>
            </a:extLst>
          </p:cNvPr>
          <p:cNvSpPr/>
          <p:nvPr userDrawn="1"/>
        </p:nvSpPr>
        <p:spPr>
          <a:xfrm>
            <a:off x="310902" y="1700809"/>
            <a:ext cx="11689754" cy="4248472"/>
          </a:xfrm>
          <a:prstGeom prst="rect">
            <a:avLst/>
          </a:prstGeom>
          <a:solidFill>
            <a:srgbClr val="DAD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2154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71463" y="244800"/>
            <a:ext cx="11650662" cy="6259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71461" y="870744"/>
            <a:ext cx="11650663" cy="53538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11394044" y="5941110"/>
            <a:ext cx="1753783" cy="61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CH" sz="400" spc="40" baseline="0" dirty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0F7A25C-6B57-E378-A273-BBFF709DB255}"/>
              </a:ext>
            </a:extLst>
          </p:cNvPr>
          <p:cNvCxnSpPr>
            <a:cxnSpLocks/>
          </p:cNvCxnSpPr>
          <p:nvPr userDrawn="1"/>
        </p:nvCxnSpPr>
        <p:spPr>
          <a:xfrm>
            <a:off x="11703099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428D97A1-67D4-8BCE-2C75-BEA0093CDA16}"/>
              </a:ext>
            </a:extLst>
          </p:cNvPr>
          <p:cNvSpPr txBox="1"/>
          <p:nvPr userDrawn="1"/>
        </p:nvSpPr>
        <p:spPr>
          <a:xfrm>
            <a:off x="269875" y="6424761"/>
            <a:ext cx="100158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1000" b="1" dirty="0">
                <a:latin typeface="Source Sans Pro SemiBold" panose="020B0603030403020204" pitchFamily="34" charset="0"/>
              </a:rPr>
              <a:t>Universität Zürich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7B29EB8-D7DC-4128-6431-E45C30786CE8}"/>
              </a:ext>
            </a:extLst>
          </p:cNvPr>
          <p:cNvCxnSpPr>
            <a:cxnSpLocks/>
          </p:cNvCxnSpPr>
          <p:nvPr userDrawn="1"/>
        </p:nvCxnSpPr>
        <p:spPr>
          <a:xfrm>
            <a:off x="1324800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9317C62-A471-FB66-9F33-559B650E6902}"/>
              </a:ext>
            </a:extLst>
          </p:cNvPr>
          <p:cNvSpPr txBox="1"/>
          <p:nvPr userDrawn="1">
            <p:custDataLst>
              <p:tags r:id="rId3"/>
            </p:custDataLst>
          </p:nvPr>
        </p:nvSpPr>
        <p:spPr>
          <a:xfrm>
            <a:off x="1429200" y="6426000"/>
            <a:ext cx="7923600" cy="14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CH" sz="1000" kern="1200" spc="-1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5136FE-795F-065A-B3F8-E1B4129C5D11}"/>
              </a:ext>
            </a:extLst>
          </p:cNvPr>
          <p:cNvSpPr txBox="1"/>
          <p:nvPr userDrawn="1">
            <p:custDataLst>
              <p:tags r:id="rId4"/>
            </p:custDataLst>
          </p:nvPr>
        </p:nvSpPr>
        <p:spPr>
          <a:xfrm>
            <a:off x="10418400" y="6426000"/>
            <a:ext cx="1188000" cy="144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endParaRPr lang="de-CH" sz="1000" kern="1200" spc="-1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EF3688-E283-C23D-2410-F274F21BE044}"/>
              </a:ext>
            </a:extLst>
          </p:cNvPr>
          <p:cNvSpPr txBox="1"/>
          <p:nvPr userDrawn="1"/>
        </p:nvSpPr>
        <p:spPr>
          <a:xfrm>
            <a:off x="11714400" y="6426000"/>
            <a:ext cx="208800" cy="144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fld id="{442AD375-037F-43D0-B059-5172DA06796A}" type="slidenum">
              <a:rPr lang="de-CH" sz="1000" kern="1200" spc="-1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pPr algn="r"/>
              <a:t>‹Nr.›</a:t>
            </a:fld>
            <a:endParaRPr lang="de-CH" sz="1000" kern="1200" spc="-1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sldNum="0" hdr="0" ftr="0" dt="0"/>
  <p:txStyles>
    <p:titleStyle>
      <a:lvl1pPr algn="l" defTabSz="914400" rtl="0" eaLnBrk="1" latinLnBrk="0" hangingPunct="1">
        <a:lnSpc>
          <a:spcPct val="97000"/>
        </a:lnSpc>
        <a:spcBef>
          <a:spcPct val="0"/>
        </a:spcBef>
        <a:buNone/>
        <a:defRPr sz="24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3000"/>
        </a:lnSpc>
        <a:spcBef>
          <a:spcPts val="0"/>
        </a:spcBef>
        <a:buFont typeface="+mj-lt"/>
        <a:buNone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26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58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1090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522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98000"/>
        </a:lnSpc>
        <a:spcBef>
          <a:spcPts val="0"/>
        </a:spcBef>
        <a:buFont typeface="+mj-lt"/>
        <a:buNone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1pPr>
      <a:lvl2pPr marL="174625" indent="-174625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5738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3pPr>
      <a:lvl4pPr marL="534988" indent="-174625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84150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70" userDrawn="1">
          <p15:clr>
            <a:srgbClr val="A4A3A4"/>
          </p15:clr>
        </p15:guide>
        <p15:guide id="2" pos="7510" userDrawn="1">
          <p15:clr>
            <a:srgbClr val="A4A3A4"/>
          </p15:clr>
        </p15:guide>
        <p15:guide id="3" orient="horz" pos="3921" userDrawn="1">
          <p15:clr>
            <a:srgbClr val="A4A3A4"/>
          </p15:clr>
        </p15:guide>
        <p15:guide id="4" orient="horz" pos="546" userDrawn="1">
          <p15:clr>
            <a:srgbClr val="A4A3A4"/>
          </p15:clr>
        </p15:guide>
        <p15:guide id="6" orient="horz" pos="172" userDrawn="1">
          <p15:clr>
            <a:srgbClr val="A4A3A4"/>
          </p15:clr>
        </p15:guide>
        <p15:guide id="7" orient="horz" pos="864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EED6D44-3137-4019-8AE2-985FA861D5C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129021" y="5949280"/>
            <a:ext cx="856800" cy="856800"/>
          </a:xfrm>
        </p:spPr>
        <p:txBody>
          <a:bodyPr/>
          <a:lstStyle/>
          <a:p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41E7DEF-B767-4B37-9E28-E328424D528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095999" y="278141"/>
            <a:ext cx="5785099" cy="536137"/>
          </a:xfrm>
        </p:spPr>
        <p:txBody>
          <a:bodyPr lIns="72000"/>
          <a:lstStyle/>
          <a:p>
            <a:r>
              <a:rPr lang="de-CH" sz="1300" dirty="0"/>
              <a:t>Die Studie wird durchgeführt von [Angabe Departement/Institution und Hochschule].</a:t>
            </a:r>
            <a:endParaRPr lang="de-CH" sz="1300" b="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B5A2D6A-19C4-4B79-BD95-E2450C953B49}"/>
              </a:ext>
            </a:extLst>
          </p:cNvPr>
          <p:cNvSpPr txBox="1"/>
          <p:nvPr/>
        </p:nvSpPr>
        <p:spPr>
          <a:xfrm>
            <a:off x="307926" y="982124"/>
            <a:ext cx="11677893" cy="671979"/>
          </a:xfrm>
          <a:prstGeom prst="rect">
            <a:avLst/>
          </a:prstGeom>
          <a:noFill/>
        </p:spPr>
        <p:txBody>
          <a:bodyPr wrap="square" lIns="72000" tIns="36000" rIns="72000" bIns="36000">
            <a:spAutoFit/>
          </a:bodyPr>
          <a:lstStyle/>
          <a:p>
            <a:pPr>
              <a:lnSpc>
                <a:spcPct val="100000"/>
              </a:lnSpc>
            </a:pPr>
            <a:r>
              <a:rPr lang="de-CH" sz="2000" b="1" spc="-1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Times New Roman" panose="02020603050405020304" pitchFamily="18" charset="0"/>
              </a:rPr>
              <a:t>[Studientitel]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de-CH" b="1" dirty="0">
                <a:effectLst/>
                <a:latin typeface="Source Sans Pro" panose="020B0503030403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[Ev. Untertitel]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B6F0B7E-859C-4C12-B746-472E6B1B239B}"/>
              </a:ext>
            </a:extLst>
          </p:cNvPr>
          <p:cNvSpPr txBox="1"/>
          <p:nvPr/>
        </p:nvSpPr>
        <p:spPr>
          <a:xfrm>
            <a:off x="307926" y="1700808"/>
            <a:ext cx="5785097" cy="494998"/>
          </a:xfrm>
          <a:prstGeom prst="rect">
            <a:avLst/>
          </a:prstGeom>
          <a:noFill/>
        </p:spPr>
        <p:txBody>
          <a:bodyPr wrap="square" lIns="72000" tIns="72000" rIns="180000" bIns="0" rtlCol="0">
            <a:spAutoFit/>
          </a:bodyPr>
          <a:lstStyle/>
          <a:p>
            <a:r>
              <a:rPr lang="de-CH" sz="1400" dirty="0">
                <a:solidFill>
                  <a:schemeClr val="bg1"/>
                </a:solidFill>
                <a:highlight>
                  <a:srgbClr val="0028A5"/>
                </a:highlight>
              </a:rPr>
              <a:t> WORUM GEHT ES IN DER STUDIE?</a:t>
            </a:r>
          </a:p>
          <a:p>
            <a:r>
              <a:rPr lang="de-CH" sz="1400" dirty="0"/>
              <a:t>Die Studie ...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F578225-FFDA-4951-9C39-5F8871ABD9D5}"/>
              </a:ext>
            </a:extLst>
          </p:cNvPr>
          <p:cNvSpPr txBox="1"/>
          <p:nvPr/>
        </p:nvSpPr>
        <p:spPr>
          <a:xfrm>
            <a:off x="307926" y="3920276"/>
            <a:ext cx="5785096" cy="706146"/>
          </a:xfrm>
          <a:prstGeom prst="rect">
            <a:avLst/>
          </a:prstGeom>
          <a:noFill/>
        </p:spPr>
        <p:txBody>
          <a:bodyPr wrap="square" lIns="72000" tIns="72000" rIns="180000" bIns="0" rtlCol="0">
            <a:spAutoFit/>
          </a:bodyPr>
          <a:lstStyle/>
          <a:p>
            <a:r>
              <a:rPr lang="de-CH" sz="1400" dirty="0">
                <a:solidFill>
                  <a:schemeClr val="bg1"/>
                </a:solidFill>
                <a:highlight>
                  <a:srgbClr val="0028A5"/>
                </a:highlight>
              </a:rPr>
              <a:t> KANN ICH TEILNEHMEN?</a:t>
            </a:r>
          </a:p>
          <a:p>
            <a:pPr marL="0" indent="0"/>
            <a:r>
              <a:rPr lang="de-CH" sz="1400" dirty="0"/>
              <a:t>Sie können teilnehmen, wenn Sie: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de-CH" sz="1400" dirty="0" err="1"/>
              <a:t>xyz</a:t>
            </a:r>
            <a:endParaRPr lang="de-CH" sz="14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D53CC8A-780B-48CD-BDC7-DCB6EAB3D190}"/>
              </a:ext>
            </a:extLst>
          </p:cNvPr>
          <p:cNvSpPr txBox="1"/>
          <p:nvPr/>
        </p:nvSpPr>
        <p:spPr>
          <a:xfrm>
            <a:off x="6095997" y="1700808"/>
            <a:ext cx="5889822" cy="494998"/>
          </a:xfrm>
          <a:prstGeom prst="rect">
            <a:avLst/>
          </a:prstGeom>
          <a:noFill/>
        </p:spPr>
        <p:txBody>
          <a:bodyPr wrap="square" lIns="72000" tIns="72000" rIns="108000" bIns="0" rtlCol="0">
            <a:spAutoFit/>
          </a:bodyPr>
          <a:lstStyle/>
          <a:p>
            <a:r>
              <a:rPr lang="de-CH" sz="1400" dirty="0">
                <a:solidFill>
                  <a:schemeClr val="bg1"/>
                </a:solidFill>
                <a:highlight>
                  <a:srgbClr val="0028A5"/>
                </a:highlight>
              </a:rPr>
              <a:t> WIE SIEHT DER STUDIENABLAUF AUS?</a:t>
            </a:r>
          </a:p>
          <a:p>
            <a:r>
              <a:rPr lang="de-CH" sz="1400" dirty="0"/>
              <a:t>Die Studie findet ..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538BFBC-7A8D-4C53-A991-8416F6AE0553}"/>
              </a:ext>
            </a:extLst>
          </p:cNvPr>
          <p:cNvSpPr txBox="1"/>
          <p:nvPr/>
        </p:nvSpPr>
        <p:spPr>
          <a:xfrm>
            <a:off x="6095998" y="3944174"/>
            <a:ext cx="5889821" cy="525135"/>
          </a:xfrm>
          <a:prstGeom prst="rect">
            <a:avLst/>
          </a:prstGeom>
          <a:noFill/>
        </p:spPr>
        <p:txBody>
          <a:bodyPr wrap="square" lIns="72000" tIns="72000" rIns="108000" bIns="0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  <a:highlight>
                  <a:srgbClr val="0028A5"/>
                </a:highlight>
              </a:rPr>
              <a:t> </a:t>
            </a:r>
            <a:r>
              <a:rPr lang="de-CH" sz="1400" dirty="0">
                <a:solidFill>
                  <a:schemeClr val="bg1"/>
                </a:solidFill>
                <a:highlight>
                  <a:srgbClr val="0028A5"/>
                </a:highlight>
              </a:rPr>
              <a:t>WAS ERHALTE ICH FÜR MEINE TEILNAHME?</a:t>
            </a:r>
          </a:p>
          <a:p>
            <a:r>
              <a:rPr lang="de-CH" sz="1400" dirty="0"/>
              <a:t>Pro Stunde erhalten Sie ...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D33B69-6707-4DD7-9F24-7C0F754A08C8}"/>
              </a:ext>
            </a:extLst>
          </p:cNvPr>
          <p:cNvSpPr txBox="1"/>
          <p:nvPr/>
        </p:nvSpPr>
        <p:spPr>
          <a:xfrm>
            <a:off x="310902" y="5933961"/>
            <a:ext cx="10803284" cy="725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b="0" i="0" u="none" strike="noStrike" baseline="0" dirty="0"/>
              <a:t>Für weitere Informationen melden Sie sich gerne unverbindlich unter:</a:t>
            </a:r>
          </a:p>
          <a:p>
            <a:r>
              <a:rPr lang="de-DE" sz="1400" b="0" i="0" u="none" strike="noStrike" baseline="0" dirty="0"/>
              <a:t>[Angabe Kontaktperson mit Name, E-Mail, Telefonnummer; </a:t>
            </a:r>
          </a:p>
          <a:p>
            <a:r>
              <a:rPr lang="de-DE" sz="1400" b="0" i="0" u="none" strike="noStrike" baseline="0" dirty="0"/>
              <a:t>falls vorhanden Link zur Studie verlinken und QR-Code einfügen]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13900279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TP://SCHEMA.OFFICEATWORK365.COM/2015/DESIGNSETTINGS_SIZE" val="1"/>
  <p:tag name="HTTP://SCHEMA.OFFICEATWORK365.COM/2015/DESIGNSETTINGS_0" val="b2ZmaWNlYXR3b3JrRG9jdW1lbnRQYXJ0OlUyRnNkR1ZrWDE5eVowUitSaGQzbjFhOHB0aEJxNWt2Z2dtbWE4TXgxNWtNOGZvVmlSZEdVZXV4UWpCUWcrL1laZElhc3RmV25ERFduOCtyWmRmSDlBPT0"/>
  <p:tag name="HTTP://SCHEMA.OFFICEATWORK365.COM/2015/DATACONNECTIONS_SIZE" val="1"/>
  <p:tag name="HTTP://SCHEMA.OFFICEATWORK365.COM/2015/DATACONNECTIONS_0" val="b2ZmaWNlYXR3b3JrRG9jdW1lbnRQYXJ0OlUyRnNkR1ZrWDE5dm8xZktnbGxJT0dPdzAzWG8vNXRMZ2lhNzc3RVdFbm9GRGJyZ00ySXZoOGlmUkprdk1rc3FGeUd5UzcvK1RkRGxvTHV0ekxGWDgxcUZzSzRaQXRMVFlNV2VyaW4rR21OWml6bC85SU9JbmJzWEYwbGwyYTdyQTIxODJ5aWdHa3dIQWxFdVlBZVlQWWN0Y3kyTjVBeTlwVHA5TWFaS0J0RUtoWmJ3SmpPMFpKdHdmMTBKa09vekw3cW12REhBdWYxS3o3ZnBCdkkzQktab2I5bDM2bEI5SDRsMEZTb1N2UmNONFVQakhCK1hyZEdPRXhxdm5ONTNiT3psd3lVWXluWkZEdi9UMW1oYXo1ZFc3cGdTbFFPYWpsT3Rwc21sNjRjeGwxczBBbHVvLzQxYjc5RE1RVEVTdjFtdUNtdllWSnZmZXB4ajFNZzBnZkxOZkhlcWdHbWdWMmw0SW5GRkRDTzRvTDA4NEtFZ3FBWS9sVFdlZjk0RjJRSFNhTlZRQ3NtRU5vd0loOGlCR2tMV2FLcTcxaGJzM0Rac3lwcGNyMVkxWjVZS0s3ZzF0VEdPUnZCT2hsT2VkNDRrT0xNZHpEQ2JLUmlBM0VPWnkyaFVJTWF3YW5yc0IvQm1zZUZoMGFIc2F2aURLNHJtOUxFaG1paG5hdFd6UEZpSFpES0praWFGaGZpazBnbllyanRZZ083VlBJMVNHb1I3eW9uSTFuTFpGYW9zQVN1U0dvd01GeXFCdW42OU1uUzRaTzVqR0dsUTRKYVppclcxUGw2R3VvUzVhUzJHUHJSRW15YWhnR3J3VERiY1NuRThhbDNZeGJwZytMYlFnWXVLNkFOS1duTGZvZlpudU9CYk1XOEtnQ3d1UXpjK3JsZGEwYnRiUWx0UGxkOXM1NXBLenVhZ1BNQmRTa3RCN0t1enJiaVFuTjEzZHZzek1MVWhxbkMrYlFDa2tDRmROazBxZy9VZVEvNmRNU1NhcEZLVDI1WDVIdmorZGY4UzI0bWdIbmlFZVVCbkVuNVBsY1JoUG9pV1NwRE10dFdLSTFBRmJML2t4bFhxc0hOSTJUN2QvelJqODdKMmNaKzcrVDIxSk9lR1N1eTdFcm8xUDI3UTdUek52ZGNpSFZGd0ZMcm9UTHZQanplbmtvWEdKVE5PelRxR3pwSkdhR2RnNXFGbFZWZ3piWlpHZklpU2dvV2tzSHh6L2VuT3Y0dGI3WjFIZWlURlFQb2grZEIxaTZ0T1RYMkxRdFY0N1dIUTJEeVJGQzZ2NGJhUklDVEpSd3lubWlaTEoydFBDNHZ4TkhKb0hVZGFkUndXelExYXd1ZmgrUnBrZFUwODRWazdCRE1LaFU5OU50RkwzZzNmYU5NSnFkVGdoSUZ0d0NjclgzVDJ3NU9qREkzYnd5NmMvSjd5OUtIYlh5bEE2TG9SckZXYnIzMkxvckxBZTdSaGxPTVVlL2xiZE9Gd1d6V2YrZ0VLSHUya2gza1NEaG9kQzNWMzNmRnUwcUY2SERNS1F1emk5SGFva0d5QW55c2tFQVNRWm1JRktuZHFZR2d4QWZMeWZWdEdWcE93Wjd2RDZxQTJ0ZTFPRzJPZ2xFZ1JiRlVDK1Q4UXRRNVI5cWIwdnNHRUN6Sm5SYUEyelhseUR2KzIvV2I4dWhSS21rOXVyMjFBa1l1dCtaN1hNSFR5VFJ0QXRRdDdHdW0wWTg4ejRXc05DSUtVMkRuVzNoandlT0N4VjhVSEZ5VUg5WEZuQmV4blEzdFM0cVNNc3B3STRad2oya2ovUkJwMHRxVnJIVmRsWlUzQ3QydXA3VldjeTdOSXM5c2FaRTJXUjFtdDVHZitJWUh3YVVKWm1ZQU9QOHZ5VUJicTE5cmRjZm83c2hpVW1yK0xVczVsM090NmhTTERXdVFzQ0Q3YVZSQjBPTXUrVWluOGlQMURCTVN6OEZJSGg4eXdiKzV0NFE4R2grTDdHWk1GaEtzL0sxWG1nQjVxVGJYWmJiRDN5QUxiQi8rOHdDZXhhWkJYdXVXNWlqamhFWGJ3M3RObk1UNWhBclFxRCtkTy9ZT2xxY21CcHhnNlMrenlJLytVRVdKVVJqY1hVbzFranZOSmRyWU9zRWxyQVI5SEZrMllFZFovdlJaV1BibXZIUVFXMGFzY05zVy9FbnBPNGU3QmRrNDRxYkJtbngvZUxmckxLemgzTGl0TjdwOGRaSzRmSXBxZzZkN0J3Z3hpbk9sNkMzOGpGNkFDT1pDMVZvL1FxamRoL2hrN2p6MlZMOXZERkZxTEpwTHBYbUQ1QzViVkRSN2JFa1VHNTUrK0daaVJVeGV2eG43eWk4UlFlenJKV21pRTFzTkdYZGFoeEhvQUtBV2dWSjhXTEtwN2pGMks2R0FObU01bGRVL0RSWjM0enhsSUx4RkFjMEJIelRWV251QzVDUjh4NW5kZE4zSEc5ZnhXMVRuVi8vUXZ3dndHWDMrV1dURHBld2l6R2tUbzFiN2RpSGFSNUl2dXgwTlBtMHJ5MEFGZU1YQUJGRWdEZnpvcEQvRHkvVlFEZmNYUHJXeWkvR2VQMUN3NVZ5WXR5SVF1OTlwQjB4eUsrNXZoYXFPZGxqV2doUWI1VVgwdDVSWDZTVndVQjM4V2tCRjRhUHhzRFp2dUErS2ZaYkFKSE5mMTlRYjEvbkZ4bkdPcVJ0eFRYMHhVaFB1KzB2QVNhK1JiQUhqdFM0WHFaWDZMVkJhWG85clZVVWhPY3hxd2E5a3JtWVozRzNvZEUyWTlCT1loWlU3YWVkcHpLYit3eWlLb0cwRXY0RHIxRVM4TGx4UlFGdGxZaCtoczFCSFh3Q2VaYTN0N0xNanVGSGpuRkRoUTlSTFdFS3dMVG1qQkxrR1FGZ3BrVWtYd2JQZTNuWWpuUmovaHFGNVJGNzVtRDR2SXhTRG8zN1FVQmNWS083UHBkT1hDQkY4ekhFc0lKYktsdHVKOHhTa0FscTBSRG5iTHhNODZqZXFHbW40dVFnWDNYeE1RcDVWUm9sMTlrc25SelhIeXJTTzEzWndwRVpwZ0hSVGUxN2dabWZGODQ1bmsxWDRzU1NJU3NzM2dNRDlFczNYa0srWUNxN1QxMVRqSUNTMEdtLzZrS3JYcmN1NkE5cDhycFBQcEpySTJ4aGorT2tjQUJEVldiaGtWdTU1WXlIS01UR0lKTFA0OFNTMlZxNWp2ZnFmalVBb3dTQzZhTW9PSDNFekV2TDhobWRuMVd1V3VHTmlaUDBBZCtjZHQxWjlkZlczUlh4WndLcFpJOG01Ylltb1EwUktVYVg1a2JkSFJsTXBPamN6cVNHN3JHN2llZXpYMDVGR0t4MVNwTjBvWXNZTFgwZ2NxblpLaWlOdFFBWm9HQ2lNakM0ZzdvWVZKWkE0eEJPUHA0ZytzQW9walorSlF5QVZvaWgzR2FZemJVWUt1aWt1ZkEwdEV3TUJnbStQR2tObzU3RUpFazMwWUhIa2M1eFFLbjNMVnU5RFBOY1MxRVhET2RkdkRaVGxqdnZYVXQrTU9FOVFPNnBUOGdhNnM3eUlyZndpYVJHYU14Z014d0hXeGZxbENsUE1JMll2Zld6TnJxRXh2VkdFbXRjV2ZWSkxFRmVPalh0L1hXckZXRXJ1ampzU08wT2wxUmc3djUrUlpwR0dsSEhaNHh1ZlZSMlhQSm90QVpIU0VsOVVJUXoyU3RxZW5GR3docGtDTzhramlGYy9SeTFRRUtGSy9Na2xqYmovY3hDelBkK3NuRDBlRXZPcGgzNG5uaDNZMkEzNzRmNkg2ckRDSE8xeTNhRmQxZkVBNmhiLzk1VlhyY2hLVUMrVGFkeE1SeHQ0dE1tUEJTRlpqTkRPTjhVeGxnQ2Q2SUFockJFOTFCYTY0NkljeDNKbTF5VmthTFpWSnBodnI3WXduR1NYOWgxeU1MSkI3bGRmRmk1UE9TbkpjM0JRQ2lWaDBEM21ESGhoTmFwN3B0OFVWRHljVDlMVDIrNWNWYW5OYjV4U3kyWU42YkNqNjNFZmtvR2c4Q2Rnd3BHZzluWDEyOHFjeHR3Tmd3NFVCSGtNZlZkc3FDT0pUNFh4ZW9WOTU3UWRHdmxlMFdLUXF3clpzTlU5L1JvdjdFZzFqVXZTZUZ6NGlYNUhIMS9LL0FkVTV6UzFTc1VpWXFEYzNvb0pKUWNTUWFxdTFtNUJ3WTFqS3VXMEplLzdxZmF5VGkvYU5Zd0MydmVIVXhDUFd3UkpBdzAweVRBVlY1NWxGQXRLYjF6QUFuSjR5T1d2VXBtc0MxYmdxQTNHQStVSHJ1L2xZSVhKRHFleTlNZGJ5ejhvTGM0eDdlZk5JeE8rekFKZENaT0p2bjlRelRBQVFBcWxuYWUyb3I2S3NPT2E2M0RuOWw4UjRRTlhlUUNpQlZpalBmejdsbmxWakVYMU4rSWtHTStUMHo2cjk0LzNPSjcwaEMxSExsRERBOCtNazVNUmhPU0ZzNjNIUUpZa0Jzbjl1Zkp3MTNzWmZVZllzNnBtbU5qNDFSM0VQeGZENVpHNE55OFlTT0t6enh5eXZpR0tjZ0JhQnpPWGs4Um5EUENZREp4UlVVOHpINXB3ZWVmSkVVdWdDUnZ2VkxOaEhPRkkwRko3SnVXSUd2OFVrMld6c0cvUW5SbkJLNEtOZGxwSndYbisxMUpwb0JNVzhmZnV1M0Y5WklsZzBtaTBtdHd5SVVDTDVZdGZKcVpMU0o1aEU5R0dyRFY1V0w4RGVvTStUN1BjdFJya3FySWo3K2g0QXRXTFBYWG5wcG1tbktYamdldno1LytrNktDZGlIK2JSQTB0ZTltUTczR2s2QzlzYllCLzdBamk1WFJ0LzBKY3loZTFRZlRUdDZvLzNMZDdzN0pkbVRMTXlickNBSXJleWdBMU5hNzk5Y2xUNFlLcFhtWXQzVG1GS20xUWZZVjRCS25Qem5wUGlCdmd0RExXOCtoV1I0aXplbGVIQzdkWGpES1NPV010RUVEeFVLT0UxOVlRQUdueXJCSXBiMVAvSUYrMVd5Q3VQNFB2UjVJNnc5VVVVV1d6YlF2SzZjRXk1T0d3L0FVSEQvdWtVaUorU0ErYVkxRUVYbUxXbkV0UlRaMVlwY2dQMWUxU3BkL1pyUWxDYVZNYmdvb013KzlwMEVWTWRBV0pqQjVZT0FtV0xlM0xwUW5ORkNBWFFHdXpEUjNaSEZMbWF3SGFITHVXb0ovTFRFTy96S3c0NnR1VzR5VUdLVkVRWWZ2UHI2dUFabzIxQkhvMmR5aVhCc2xxS2dHbGp1RDVVTytMOVRGaDU3VHVTbENaNVA1RVVIUDdQWlhsMU9MRVJTWUhLa1lmWmpTT3pGaUlSWEtUaTlLMTkvbUI4UENEQ2NvZmFLbkRBd2l5dHgxd1YyYXNNSkhleFJQTHNkQUl3Szh6bmE2NmJ1Z1IyQXdjM3d4RXhNK0I2VUlkeVpNMjZMZkxyM3UxYWhCVVNVeWNEY0NrbTBUYUdlQXAzTHlaeW9tdHVuVUo0QUJ5dlQzcHFYRlc5ZHdGdlBUNVpSSm9BRkppaTcvZHMyQm1wWEhRM0dmRHpVVVFkWmxyU0dDNkx0aTB1NmpJYUtWa2RKUzRVMExlS2hQOFVIODJlcUJKUEx2K01LU2laQk5waEVPb2RrK2VrNXRTOXdZeCtWcDRrcElkTDUrbE1sZVlEVHI4MjZaTVlEdFd2WW9xWnkvMHdzM3BydHk5Yjk2WlBlK3QzeFltY2p6aVJPb05YQU1iNnoyV2h4c2d1N2F3clVpcktYL3I4NDA5c2ZKSUZEM2hvVGc3OGRQOFUrRm00NjVsWkN2MkNySHlMZVVIRVhudVNhdk5jYm1CMm90TENIMlpoUFJaUDk3c0xqcitzankrbXE0MnQ3b2xCNVB1WGdwdHRUaGxvWXQ3QzVKdzZQRFA2MlFaRnZLaDAwWUpMV3NHWDZUKzdDbklNbHZ1bWk2dWJOZ2lURkQxMCtsVmtCSW9PS1I2Qk84UzUrbXJrRTRDOUZqVVFhc2NiTmNTWmpIYUFaOU9aWVRNLzBTaHc0dkxlL0tRS3BmRjhYRkQ2WkliMHNVVXF3RTFSdkhGam5DczhoYXFUckxVbkE4Uml0Yjh4M0pIZUF0K2pmTHNCYTZzU0NiNDcyaGIxU01qMjhYK0lqUWorOEQ4VEZEejFQelpoTWx4aS9OV0lRWTlMVEtzbWY4OVdZc2ppTitmVjNMZG01ZGd3dXRZWWFRRnRCWEtubEgyVmxsUW5OY0VnRmJxb1V4UFhhK2o3aTUzZVBBamQvR1lTZzJCWHJENEVNTzE0WEFNMk9ZZVIzWDk1bFJkcjVtVlV1am1hVzNITUl0L2M0VDJBSXpVRlB2ZDZJRmFod2tMNG55ZnhJWDQ4a3hmSkJuUXcwTlQ5U0NXMUVwR1hncUIyRzN0clJjdTFienFNMnV2OUFlYkR0Z2haSVI2bzcrbUhnLzNIV2dZRTJacjBmaW13TmdTc0hLSmFHRmpMSVpmS0UxUDZJSW56OFBaeURXQkN5RXFrQzI0SFhrVlJ5dDViRDJFZENvNTdydERDM01TTDhIWS8yb0VVeEgvRjIweGlIdWtqTndPbitpZEIxVmFNUVlBc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DOCUMENTPART:_SIZE" val="1"/>
  <p:tag name="OFFICEATWORKDOCUMENTPART:_0" val="b2ZmaWNlYXR3b3JrRG9jdW1lbnRQYXJ0OlUyRnNkR1ZrWDE4ZUJiMy9nWTdyR2VDN3dVTTJORERNU3pjdXhPUzRyUDhXUmZGbFc2S1FOZkxYbWtkb0dGYmJCVDl1RzBtM3pRTnh0cTV2SnZCT1p3VTMvcmxtSDNMbm9BbXBIM1loRnRuSFRkSFpIUDBjOTdjcmNvN0l2RTUzU0N1bWRFUkRKQlhISVJRa0pKVVNXOU5HZnVsTjRVQk5nMVBIWnpRWlhmTVJpR0M2bGlQY082WFVJR1NXT0xaK3MvTUdhazJIaTI0U3UrZjJ3eG14bUpXRlBWTVIyT1p2ZVJJTFhsNWpYL25mSzBWVTBQK2FYUW9LV3pKUGh2Zk9TVjhubzh1SitUNFBsWWlQSHV6c2JzUnZVOHdrSm4vSFpHZmRhdXN5ZFh6RXpKOXhHRXJWUFZzVzJuOWRCczFnYjE0ZmZlcmxSOFVycXJzbC9uVXRwaUdZTjV5L3RqQ1dMNnVqVU5HQllIMnJZUUdyblNOcENTdlVmcE40engrVEtKVmx6WDhLaE9EaEVmcENXTnE4SjZIc3FZMmpHRXhDdWtyd2V4OW9FWUc5WUEwL3VEZ2VEd2N3SnFrMkM1R2F5ZHJmWG05R2NaYmhKSUkyTHQxWnBlbm1PbHVDT1FLM054TkdOdWJKMEdoK00veDRPMm9HRUkwbmVKMlE4RnlkUkMyb3Mwa3FNL3ZQYlBNays5QnZNczFBWFM3cmpuVXMvTHlralVscXQ4UWtuL2l6aTJKenUyd3llWThobHBJWW1udmhYMEhTV1V5VmRWc0NoZHNJdWJnOCtCTHl2QSt6T0YvSDNKV2xRc1RhbmlONnJMS2FIN2M2UlhWNFgyTlBZVVVlbG1IQ3pwMDRWck01V2hnM2UwK011ZWJqVUpUcVR0SG1TNHhUQU1XU0FtRUgxcEt6SnAwbXpLVjBUYW1nSU93cHpPNjcyRURPWFFnWlp5TS82dHJWdDkzWW9pZ0w3ZHVKeElqYzM0OGd3WHZjeTd3aWlTdzNtTWdDSlFDU0cvN1dZTnRDeVNNdHdoWXVIODl3a21zbHVxcU9hYVM2RmZjVjBvRG9lVEhnSmJKb1BKQXpUd1BvVi9GQ3ZZem8xWmxnV3dDOTYveTlNWWhmR0hXWTkzUEdOME9BSENlemdBeCtrRG5YL1d0V1dDVlF1V1dwYlVUY1Y1S3BidU5md1E3QXFlVmxac2NSb3Z6K3BVeXMvSXVwdzRPZlo1K1BHTVhwc3BLV1ZKVHV4UUZNSndBblh6Q3dQbVY3Q2hqOVJXSHBHSFRXWFJuWGJoTlhHU1NSdU0rZHlSaW1YVDV1OVkrYkJ4UjNkbmRMZ1paeGFST1pwbHlPci80MDY0bEk4OU9lMXh3Z3F5RlhyQ1JXdlBSSVBDQ2VnRERtRjdQOHJGTXRhVlFIWmpSRnFFV1NrNUl5bVlzU29zUkhtVGxTTGRhVjQwK09UTkpHd2YvdU8xMUo1WmpZRXU1MFFILzI5Qno5ZVRnUm9vU0NGZjRpeVhiWm5ET1Q3dUQ5UnZjSy83K1owK2pTQzNPVDZaQmtpU3RnNDJZYWFHenFCTWo5b2lnSGdCblYxK3Z0ZnJsRk53eTk3eDBNNnNDOGRwOWRtZUdPbGhkWUhVSDVYU2RacHBtOGUxdnZRSVhBRllCZlJFM2t2d3krL3F5eXNqU0F0UWxMbnRWT05MdUZoVTlRck9uaHM4empmRkdNT2VkbUlCTDZJZERVU0hsSEF4SDh0RlN3ZUI3dnBYNEppbTVPQ3IxbUdGVmM0VC9USS9kOWVyT2ZWZnJNV3JlcmVuSWRZSktHUEdCV3JqamZ5eWtxMUdQQTlSMGljK0NTcnRQRHBFNkZNZnBYOVhsOUtvNUFiTFdiOG1NYzRSYmgwdkNTcDN0QUtLN1lWTnpPRUVMdm1tOElWR1lOcnp4OCtJb2pQdDY0U1FvdGh4aEZlM2tSYWo0Tkc2MDgyNDFmOXJGUWZPeHVjSDA4RTFoQTVCOFllV3Q2djJLNG1iUWpWR3htYmp2cEk5Qldqc2NUZzF0cW0wd1FDbDkzbHJTMGM0VTlpTVVaeWNaZk9yQWdpU0g2Q0Vkb3BJNENoNzFVbTVaNHd1MTMwNEZWeVRUMnZDL29BSUkvcUkzYnMraDBBNGhoMUprTUg0bi9EZDZydHd4VzMyV0VMWUNqaEVnQmZrQVFtRVA5QW1VcXd4eTBHbllydkdvTWZQUytMT3JXKy8vR21VWXExeG52Y1AzdlpwSlNOVHdMMGFkRDhTR1dEYWVRcmN2U3J2Mzl6K2lHNWE5cDlxRGh0QmlRWFdvQVB3OERhMXJaRklSSmhPdEFYTUpDRnpqbU4rVlpMbjIwakpzODJTTkJ3c1FyN2RxUmdQb05VcmcwSk1EVVNHbTJVbVVLWjJwK1NEaUVjMnRsSWhjSFVWa0NOTUVXZHQyaXJMbmZPRVh6UjdBMytaQWFMQWNIdEIxYUt5K0pCeWZyV3dBVG05dVRhZlNLRnFwbFdRYWNnSktTck9YeDNPeDZkOUZxRE5kYm5EVG1lc05Ga2RESnhXcCtVdHZOL2p3M2wvN3RtZDRwRG8zcWlHT1l3QXVFUUY4NEhncGRPd2s3YUt6ZnlsaWNreGFJQm5iaTRKNUxkcnRiZTF6RFdjZ1lROE9yN1BtdWgzWjB5ZHNpU2VhRk0vTm5BRTRHZlB3c3pGczYyVWUwNXlhL0dpTDJka01lVU5tK0gxdGVZVnVtT1dIQnpBUndTckVRY0IwdmxkVFl2dnNVbUZXdE5MenAxWGc3SWEyZnZvUHNPaGt2bEtIbWEvdklNTUs5eVBGSUdieitDaGJ6UEVSOSs2cGF5ZGh5VzllNVMzZTVmeEsweFczbk1WZEtyOGVaM01oZ3NVYjFpWElwMTAzT2VHSFg3SWFLSDZPZDRHd2o3c252SkFHb2RPeUo4RzR2b2hzR2pwTDA2eFVrUThQZ1IvMFJRbXJmYXlZeXM1Qk1iSW9Ddkd1bFM4WEFNTy9wV0ZhTHJnell5dHlmSy9ieFIwR2syaGpoV3puMkVJZTNvVXA0TDZDYjJ0Z3NIdU8zTi85UEJzdGhjbktVOGNVNVZodlF6OXZqb0d2TWU3b1NEb2NjRDhvUlpwL3A0a045aGl2bWNqRWpDaFZQb21LVzBCa1FWQThrY1BKSVVFR04xR3lqS0hDb3IvdWE1MG9TTm4zZlpYVURnc3VCZkJqbGZlUSswY2R2VGovL1F2VTU2ZU5WdFhRZHdOcVBuMm1oUnFDOXlVSkVYdFlXdjhEbTlKVy9Rbm1VVWN4YlFleW1uazFFQ09zczcwV1ZnN0RzT1J4UkVjNm01c01ZOENVM3RJVUtjVkRQdXhGTzQxZU9yaUhaU3BIc3Aramgvd05VV3JxWWJKcnBZeHU0M2d2RWNEak1rR0pBNU5naDNXbzVmNkx3TTlhSytTMENSOEVDbkFsQnhNVFJyRjdldDV0SkZCdUpRQlhyTVU2bmRKbk83UVltWEgxcGtteXFGOFJFNi80TVBROHBBWXlBSTRxM1RSSnVhakdaWTdDUXhGQlNBS3pDK3g2aVVpT1ZjVkwraGhrcldVSy9NbnprUWlzd2pyTUJ4Sk5COElwT0RmNVk3eDBNcnNmRzh6VVFUM1JTYllHeUxYQ1pCbkNzYWt2WFF2dlZ5MGpuQ1FiUkY3MnZoMVNkZm5wRytvcG1CUktGenpPVHZxQjA0RldHWmFuc3d1ZlZITTBPczhhVFgwQVNQV1diT3k0N3BXRGdqaDBhdmd1Y0Y2NEhwTnUySGxNaUZHZkwxRCtjRG91THVueWl0Um1Cc3dKY3ZJbFMwTThlNitEM3BmSk95ZUhKOUFKaExJRUZVeU8vZEZnTHIzRWtNN3d4SkMrdWpneFBnaGx6eFhKcEZWUmdRRnU0T042UnI2RWNaVE40UTlJR2xYN2g3aXRGZ0MyRWJxZktYOVFWWkZXY2gwY3g4QThPL3VJNlhPbi9qdXN5MUlRSW5KYk5QWm4rY0hkWUhQaDRycDBHZXB4VkVrRjAxQ2pWZlBuNWV1cTYrTExweWk2T1k5M2NzdTg5eDNiMXZCYkRBamhPQys2dmFTNnpyekJrSkJiSG5FRXJIQUt1eHloTkQxbUdJSW1VM0FMQ0hCTmphZmFIeHB0RlV6NTZkMlN1SEpFS0lpUHVoK1JZVlp4NWdDM0Vna2RvOXpLdGUyQlk0enBvQkI0b2cyNWdiRFZxaDlmOFNRay95Uk4rWmladDV3cm1XWEZwRHh0QXhKUkZobGh2cEN2Qm9NUllHMjhtZzdNRjQzcVh1NDVhZGxRblViOXRYVW1aalhtenFFM2QrQnhPMTVVcGpuYVJ4b0dPVTVvdS9kd0tBNjY1dk1jMkY3c01IK3BjVjRoZGYweXordmNNd1hTMHhUNDVaMWpMcHNGZGpKcUhKU3FQNHA3a1JuOE9Scy9uODFkTlJZd2FzNUFNOVlnb3FrSUlaREI1c3B1YzRGbFgwdXVNQjRmdlpzWC9nM0ZJQWs4MVk2Y2VvRVFNWnhmU2hSdUM2Wng0dnY1NXFRaDFiWWZWcFNMaUFHTWpNMUFPcVB3WFBuNzJ5K1duVGE5TFRSdUtlbFZ0T3BrcDVPQW15QlowTE91TGVST2h1U0doL0FMSXdiTFlHSStjMVFSeHFKSWNvTXorMWdiRUNHajI0UGRpZnUrbUUvTkxWSGsreE1yVExmQ2c0a2ZOUytydUFYMWRUdlBhTHBzR29hSGRTZ1hXdE1nWm43aWtSMHVhQVNIbmJRdSsyUzVRNStzQnExcVNBOGdUWlNSbGNGZE84VUNNSnhWdG5CQk5LRHUyQWh1UjVqV2FFQ01paGJJN0xOcnZjNHNsYTJnTExBMWI0N0Vvdms1a0hIdGJ6NHFJVzR0eW55ZFZLWXVMSmZ6Ukl2cWtYamMwODE1MnptdGtlUGQvVDNBOENCVEN4YWZ4ZFg4K1lhMUJqaFVRdVJWVDV5UVNyaXd2ZGk2ekovc3pFa1NMOG15blpubThsRVZ4RXVWN3BMcDRCT1B3WWpjSGZGck9sdFU2YXB1QW5yQTJvWU1wcmNkVU11TWxRdFdiRHNlSTYyOUF0a21XVEd1Z1o5cU5JeU1WZjJiQm9VNmhzZmlGcFdCdVA1dkhtQVhZbW05dW5BL0M5M2FQQ0NDWGVpbEdmTFc5NzVyckFrbCtDWUVkLzZlTVZhOFlPVStSdGZKVlBUU09EZGtCdUpnWXAzaCtEOWsyYWJQSkdLYXg4QXZVanZVOFZWdWxrRTd1dkR3S0FlcGUyQkZnMnNLWDF2NVlGTHVmZkpjTENOT1JadXFiOTQzNG01TG9NSnZ1WUZOZnBTNHh1bWhtQTBWUlUrcmxLVEMzakM3cnBsT2JFUTdtZkVwdUJSajl1cFZhZjc1eVFLWjdEMWVPbUtBbml4RnBpeUwxRzk4QXlZdndDZXdscStOUHc1WFRST2t2M29XMjYvc204ZXE5UVFlbE41bE1kSzVMTVRYS0lDZVQ4RUFSQnlwRUMwZ0lqZmp4ZHJZcUtwanlYd0xCM2k3eGpjdXVqbEJuaFZTN1MvTXVmWmNLa09YNjIrYXlyNGg4bWFpakx1OTdPVmw4dlJZQ1A3UDVOWEF2VnBRWk1McnlML1pXa0xJTWkyYUxNTmxHcFgxUXlLaldTL2RlY043VjB3ejZnZVN5UWpocU5iK0VSNExsaXBsTGRzb3kxMi9tdU4zT3NHVEFocDFGNEViUkdCbHB4MkVUUHNhb0dGME4raU5VOVh4UmlGZlBOK1FpQ3hpRVNwcXRUN3hZY3gwV0xVRzVJY0hIalo0ZXR3aUdRaDlXRE1oL3UyTS9NSHd4U1N2b2pVVC96dU5ZN2puUWIyUXphRThrbHkwMEM5STIzdUJRdXdMMENMTVZQTUJhRFRTZTlJaHgveHlSY0JBL0N5aWZyY3ZYY1htRzRTZnJ6RlpYbXpaNlFXRUZpekluYmJ2cWdxRzJweExVZmpSNEgzOFVRUUcxTWVrYldibFlhK2VjNUtkZUx3c2wrenI2b1lmR3IreTI1U2JOakV5aEVXdEVmSmNJcE1DYU9EcWg4NkFkM2FUMzhwelkzeDdJd0FLdUhSMHpFSk91WW9aME1mU3FRVHovMVE9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DOCUMENTPART:_SIZE" val="1"/>
  <p:tag name="OFFICEATWORKDOCUMENTPART:_0" val="b2ZmaWNlYXR3b3JrRG9jdW1lbnRQYXJ0OlUyRnNkR1ZrWDE5L0dzYm5pcVFuM0dYVmlYMEc1WmNvT0JLWnNLRTh5ZlkxVGdJejlaaEhFeVVtckVvYzE2R1Y1UytBT2Y2dmFuOWVLVkc0elcxTU03Z2JyTGZuc0FBMDEvaS9NUmtOZ2NaQmxNMGNUWVFmS2pZVDhWNmZuSURDQUlBQW0rQTRUZnBDUWtiK2duVC9xL2Jrb1cvTTVBQ1RoNWRGUlRiVGdOb3BiNldxMitBdXQvU255UEs1bGVaOGl5a0tmL016bHNsN0Iwc1dQSk5iVVB1ckxEZ3UxTlJNTFFlUVY4bm5GbEg4VU9nZ29OaG5GdmJxemQ1VWNsWDNRYTQ4QVI0Z2ZneVZvVEU2ZGZ0R3MwVXk2V0VpL2VSL0x5V0pndU9IS1pveUZBVWRwam84dWorSjJnVXByMDJZVVZUR3MwWmpjZEwwREQ1ck14ZjNqczdZek5LZlJpRnlIRm9iV3JOSlZ6aEljSUwwNndmcmM3R2JtWFJibzRBbWl4b2UxZGtPS25JTEdYcVU0L2pzVVN4TkUxYmY1b2ZSUHRVSG9lYi9tMzFaM3lhSVRxeFQrQmpmNmMyVlJPSTc3VWp5T0RRODVCZU1URU50bzEwZFVvWS8vQnc1L2hCN1JqUTBveFFDY0lveGRKdW9ubUhXMUZKbW5JamRYT2tBaFFoenpIQUpXcWpudDc5V0JwSlhaOE8zQjAzSGlWbHdndVB4anRoaGYvM1AwQXYzRTNLK1UrOU8rMlp6WnNDK0Y0ckdZWDRxRnM1My9UZVgzUHNmQjVLTzVHUUJlakh1RzZQQ0VIdTJ3em9XaUVSSXBaL1Z6RmRxbjEvMmFpNkhsdDRMTW5DeHdIMkE0ckc3eXdLd1krQXAxeEE1K2hQblVsK1h3ek5scnZLRzQrRzJBbmFHQ0tHZEtkcklweXg4a2hiZXpvMnF0eHQzcVVYQjZDRHNvR0ZCUXJjV0ZreWhDNnhKUFM3QnU1K2psZ0ZtRDI3MUxxZTl6bFZ6U2F0UFpMZlVqaFFSM3ZFaVZmZHNWNldWYlNxZUNVNXRmMFBLaGE3K3craHZ5eml0Vjh4QWlLRy9JdTU2aC8zYk41dk5mR3BKem91RFZCTUcxYjZPYm9YRElOZkFacVdIUkZZajBoeCtYUUZiZUVzZEl4VkRXRFh5WklHeWlRTVBYL3dnSXZWcnZTbTQveDdZcU95YWF1cDJ4d2haL0podk1INzYxbkJSVnlrUVRMbUFJWHMwN1dhM1RNYm9xQXRkckRJTFMrNmJ6NjBsWE5BWEc5dkMwdm5xZUdvNXZGR3pibzVkMUVNajJjN0M0OFR6a0tQZHZWaTIyb29oWjEwcVV1d0ZjTWRJNHVzZTdnbmlmZDc4TUlKa2h0SmUzWjdpa0pqRHFIeHFERHg3Sld0cGZzNnB0bHZEZHMvd0h5V0IzN0hUcW15RWlWQjU2UDdFaTBTdEM3a1hDZkROckc1MkNQNnc0bWZrZjJRMDNzdWZwWStMcmdHVmhvNFFuWldxdkdmY0VwbTZETEp5N1VqbHhkVGd0YWJGeU9FT3ZBaU8zaWZMdGt0Rm9XcnBIV1RyUjR1N2pOSFFZVGJ2NkRyUGh0czdESHB5LzFKYUFnTk15dUhGbllrRkdVZW1YWUtpRGQycnNiRTM5ZjRuZlJKQ3crOERCZDI4RnlUdS9OWHhpR3lNS1RsMGw5aGhTNkpITWdoOEpxTXYvL3ZQSW1EMzFrcGNud2VXYTc5RVFZQVN5VUtmT00xMWw1V1czbkFIYkJEZi84N2tya0xlaVl1TnFxT1dNTFRPWElXdnVaTVVqYjlwSEJVRXpIK0VQSnJRQWRYcFhhb1FuMDVmeHhySGZFakN2dW0rUzNaT3VydHpDdzVHQ2VsUGV5a3F3amxYMTJmUWdSZVFPcHhSQ25aR3V6REpvdUZ2Z0YxSDVMY3VjbXRiMkltR2ZYd0gySjlBMi8xQjNJOTlLNWM5V01uTi9ZNlVxUU55d2R0YTY3OHV2eVF6QUdJQ3VxT0tFY0JXcnBFd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ATWORKDOCUMENTPART:_SIZE" val="1"/>
  <p:tag name="OFFICEATWORKDOCUMENTPART:_0" val="b2ZmaWNlYXR3b3JrRG9jdW1lbnRQYXJ0OlUyRnNkR1ZrWDE4bDZ2MUI4ZG02N2RNZnZpR3ZvR3RqNTRSN0k2RDFtTENTKzNpbG8wVnltY25naHlSVVlnNjlqWGp1MFA4d3RHOXhGVERZSUUyS3NvdVBzRERvS0JsZ1VUUExtS2dqMkx2TGlkWlU1ZmJKeVFyTkdHRG04Q1U2OEpJa3phYW9GSk55TWYxWjQ1MzJaQm82SXdJMmpTQnk4WW5YMlB5Snh5bWh0b0drQ3R4SGo4eUtYWHpabnN1YjBLdWZOUExMOWt3K3lld2FPUUY0L3VLdnBic3dRV1NURjRqUEw1M3pMRjM3bVdWZ3lCK2NLbDZ4dkdLYklRUnhKaEdnT0FOS3hYRFplUFBzZGE2TWJGMVJ5azRVbFhZUFVISm80TlY2RVZMV0RvSGRhak1aTG1pcTJCS0JieHZVMnZjV2FkZklVcG16VnBDTUxnZHFuc0VaNmlEckF6OWpYUGpvV3RmQnZvVFozZC9hTWR0VmtLRmRCODRLbSt5TGpmMUxtYTlUUnp0c1Q1ckNMSzg5ZksxeE11NVBsVUZDcWxGcncrVDQrMEsvVkRqcDJTQStHSWlvUUJ2NXV2aUdKYUd3SUV5WWUxNGVlR1BlSVFDOFRNclVoNFYzRHIvMFNJcG02NlBFQ0RPbVdrRSsrNFd2Tmo4VERaalhjQUJ0Vi9Vd2cwWk1QWHpGdHV3eEIwRGI1UHpHaEdRWUx3RjR2alhRcHpVQjlvSlRUWDhvQitDNTYzd2daWmMwTXNqYjZLMW9TL0o3ZWVWbUJETGVWelF6VUVlZE1pOFhQVVJiUndtNTFyK3BjZWlyd1VHUkVKRHdRN2tHdzZoa1BrS1RqVGVJRG9reXZwUGx0Qjl6ZFR0WnF2Qk1YaDQxQjBHNWswaUlSQ1pPVnMwTTRhN01Ga2JVUWNYN1daMVdYd3hzUGZvZDF5VVJoeUxUcEZHSjRFdmxiSEhmNW9NRk9OUUFQTzlQeVV4U0xYcFJqeWQ5MHJxQjAxRU4vcjZIRzZzWXQvSmlXRG8rUFgxNWFjeGhJbFpKSEtIRTdaQS9ScUpkZzF3SlZhQlNiVlVMQ1U0YVJrcnJLMC8xWE9abktrOVJHdmtkMjlsMlpsYWdZQXZNWDEycmxZL0hIbjM4UERiUTl5UHVTZHcvYVViNjRKK2p1T3JUdWNCK1Y0WkovM3NKMDZUSExIYW0yQ2lIVTlwUWJBYkRxV09XRU5UWEs0SVRjVW03MndmVXNwZy9pa0dBYkFjSDRwZEFzdGdxMkpOMi9Ia2pCVHc3cFFFcDF4SnA3eDhjVmpTZVg3SmxrbUFsZE1tbGxRcmNueDFtdTN4dFZrSnJEQjJMVHMrMmIvZ3V6WmJjOS8wUmUxQmszK3ZYc3NjWHJJcHliQmlmVHVQTjZCRG1uZEVWc3k4L3lvMThxdGN2ZGFsSU1oeGpzU2U5WUpkeUYvOUxWMzI0QTZEeTcveHVMQXZyak41ZWhpcGEwdjhxMklmYVpMeEcranMrS2dUYXBnNnpHRVUyYXNiaXVkOGc3NVltNlhnbjlnRkNsa2FyK3lVQm1raEZWR1AvdlZIQXJIbyszdW03SjR3cGQzQVM4WWlhcWFGV0toVGo0Tk82Ym95aHRQN3l3YmZtaVo5enJCMDUwUWVZTFVGK3VOQ0dWU1pjaE1ZRUtDZHFGS0xhTXpZTXFyN1BVRVdLbnNJQThPcGZYTTN2ZnAxeTRFUkFzUm1HS0xHaDdkZnIzVFpuZVlWQTdnVW5oRXFuekJpTktWSkpwWktJeGF5N0hQZmRlL3lOTVh3SXZ6aXNKelBONHBPaW45ajdTZEFxS1d2QmRTeDFmZ24xek1RQ3ByQmg0QkhKbXlKT1I2ZDY0U3RjQVdqc3ZDU3ZUVERCa0JoREovRFpUeWNZUTM1TE1TUkxteDR4eWFxbHpjWDFYN1o2a3RnQjl1YS9Zc0ZOenFlYWpHY3hPWkpycVNCWjc4cWQrVDJHdmxHMmdZL3BhZDFWSUR4VGFtZkxKcEU0ZE5xRTkvUm1JN1R3S3Q2aGdRWmxodDV1WVFoUllIL3BWN1IxenVJZ284M1lMOWM1dC82Z0UxUzA4U0dWVk5LK3BUT3J6bFJhTnFRSVBualg0NkpsWGFqTGVtR1lPU1hhNVV5TXJ4NFRKNGpqYmxYTDl5bWthcjg1VVpGNlJTSEg1alhWOERIYXJmZW9obGxVaWxzNmM2K2VnMVRyYmRKaEhEdXcreGpTT2NTTHVlbHVuZmI2RFIweVMwWjQxVkVHdFh4VVJwaVByVG9heGZjbld0Rlp5ZFh3SUhERDE1blJzdHYzbEJ3aTVpK2haeXFoV2VrK2RXZzlIb1doSjBqeXF5QWZWWlUvQTk5ZG5NdzZOZlpnK1c1QzRTOGk0K2RXQ0gzQmE2ZXY1YkNCNnQ0ZzI0RHBYb29Bamkxc1FyVitSbWthbXUxV0pSQVRNbktrSlhUQmJMN29zVVVEMXRKb0tmSUZIZXFOSEJ3djhRNmk1L05QTWFKYVpNVnowbkk4NmNPclNZNHAyZGRTeWduZVJPUXZtby9HYmJoc29sVXVzZlcvYnNWRCtwVk1TbUNFdUF1UkEyNlY2WmZEM25BTmIyeXVYRURaR3VjRlNLTjd5bGlqWlJNdG9Mb2ZlUkhqbmNRcFQ0d2VXWDV0bGdYakFxK2ZzR1lLWXU1aEQ0dm5RaUgxSmdaT0p2S0VzcGhlOWg2MzRsd3hwbVV0ODROZjJrSUVTRCtEWFNaZHp1b1locWl4TURCQVhmdkE0L2RJKzcvRmt5RHlPUGhrQlF2WkRDb2U2OC9hR2lHS3dTTXVMak9XM2YwWUl0My9vMWp0cVprK0NrL1ZaNXpYRjd2ZmJPa3lvY09TRUg0SllNc21laXNOS2xKRTlia2pFdThGYXdtaTk3cFNYdzFJNnJvQmNQc1FLdDRla25sVGxoek9hNEppcnNjRE9sUTBYbGtUYmJlT2FpUDA5dWJRUXVRNEpBanZVd2hIT01XSExmYzIzazAwYU0wL2ZBQllCcERUN1BkdVJXRTI2TWV4RFhmVWkrM2Rqd29YVW5KY0tVSGVBUW5NSjU5S0FBUXFVUmVMVC9JTG9aUkI4NFpGdC9XaFYrMDIvbHRlclUxYkRFKzZNWTJzeHNXUVdMRlJ4U2tadSszQ09NNFB3T2NmMis0WElxNzZlcm4rbG5CejJFWWpNbDg5Ym9qeFhCMDM0RmlKZ0QrbG5wWTU2Sk5EUHRBMlM4dUFFVXU0ZEhneXRwTFdtV25PSm1nMDBLUDJiSjQ3UjZYRDlCdGVjUTMvZW9EdzBqNU1UVUVHS29XYjdTR09wRVJibk5hNDhLZXRiWkJtd0Z0VnE3b1hNOFRCSmhHSy9tcjBDUkRVQk9rcVB1YUhka09adzdvTmIwTnVTOVMrQ3llN3MvdEt3ay92ODR0TUQ0cWY2UUZFYXBPSFZkT3pDZEh3bkVRbWNPMWZYSllURzR6aTJicXRaVjc2azNCRCsvTFR1aXlQdnorN1F0UlpvRnlLYUpCRjBha09SeTlLZXhiRFp5eldqcmlabjkxVlV0Z3FGZUNNTjR6RGF2Wm93RmI3bXQ3L1BWM3lVdkhIT3RIR0J3bjkyYktiUFMxSVJoMzZRRXFEb1NUTDQ1NUE1M2l0TzFPRkEyZ2RWcTZrZzBXMFdzOVlMZWRTZFVGK1hVWTdnUmlqRll4Rit4NG1vZVE5MnB4L1FoMTVlc0x0Z2E5TFlDemkzYysyYmhwM3FySGc3Yi9UTmtiaDdKbG5ROXNuczk3YkVzSnJVVXY2UnNUQ0txMURPR0lLSUtyMGRqYjJycU0zY3pkSGgvRksrZC9oK0RiZk0vb3FGRkpBbnNoWHlKL01idG1FSkhvV2ZUa01kaVFVS3FhSFRhR3drbUk1MWtjVVFYNGdsYldMWUtYSUFpdTBIK1FocmE3ZHlQWnNzMmpTTGQ5VHlBQjcwUFc5eGxqMXorUFJIUDBGcUR6M25hcTdjOVM3NG9UUEV0ZUwzNGhDK2JoN3oveXRFSG9vSUZ0KytMcHpIV1poaXpIQ1BJMEoxdnhvZVgxdjU4NFZrMHc4MG1BMTMxYjBYbExTZEFhTWZoSXJTZHMxU01ZZXljM2x3LzRPNW5uY21UZDh5b2ZRZFlCL3V5VHYzOVN1bFc2aFhoaFFzRU03L3B6RnIwdXdZeDdvYWZkWEtOTC91L3M5OENLOGVObmhFRU5hZFlnWFFiMytld0xvZkkxVXp4em9oYlVNVUU3UGhhYjZMdW94b0p5NjJ1ZlY4MmJIYmhncit2dWxKY01WKy9Lc0tZc1VoOVpuN0R5TkFURHRMUXU0Tko3MlVwMnV0ZjgzMjNnTldyMWp2V2xHcUFaMjhwckxJdUdFSUo4ci9oQlVOWHdVQ0FaZVZWdS82bkp2VUg1eVViK3RJVzRTRWI3VTVXYUtucVpSUlpOeW5sRkdxaTJXNEFxd2VOeUcvWFRIWG01bmZvdVFIZ0x5OEhJNHAzNjRDV1VpTlNaSC9tbDZoeDNxcWducmRwWkQ4UjRML1poN1BqND0"/>
</p:tagLst>
</file>

<file path=ppt/theme/theme1.xml><?xml version="1.0" encoding="utf-8"?>
<a:theme xmlns:a="http://schemas.openxmlformats.org/drawingml/2006/main" name="Benutzerdefiniertes Design">
  <a:themeElements>
    <a:clrScheme name="Uni Zürich">
      <a:dk1>
        <a:sysClr val="windowText" lastClr="000000"/>
      </a:dk1>
      <a:lt1>
        <a:sysClr val="window" lastClr="FFFFFF"/>
      </a:lt1>
      <a:dk2>
        <a:srgbClr val="666666"/>
      </a:dk2>
      <a:lt2>
        <a:srgbClr val="D7D7D7"/>
      </a:lt2>
      <a:accent1>
        <a:srgbClr val="0028A5"/>
      </a:accent1>
      <a:accent2>
        <a:srgbClr val="4AC9E3"/>
      </a:accent2>
      <a:accent3>
        <a:srgbClr val="A4D233"/>
      </a:accent3>
      <a:accent4>
        <a:srgbClr val="FFC845"/>
      </a:accent4>
      <a:accent5>
        <a:srgbClr val="FC4C02"/>
      </a:accent5>
      <a:accent6>
        <a:srgbClr val="BF0D3E"/>
      </a:accent6>
      <a:hlink>
        <a:srgbClr val="000000"/>
      </a:hlink>
      <a:folHlink>
        <a:srgbClr val="000000"/>
      </a:folHlink>
    </a:clrScheme>
    <a:fontScheme name="Uni Zürich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8" id="{FA4511D2-D357-C342-BB06-C9B6464453C4}" vid="{577824C7-C7C4-FC44-BE92-E04FB3BFFA5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  <wetp:taskpane dockstate="right" visibility="0" width="350" row="2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17F6B537-8070-4758-964A-512B2A36C121}">
  <we:reference id="e765dd0b-6697-44aa-9025-1ce65686c598" version="3.6.0.0" store="EXCatalog" storeType="EXCatalog"/>
  <we:alternateReferences>
    <we:reference id="WA104380519" version="3.6.0.0" store="en-US" storeType="OMEX"/>
  </we:alternateReferences>
  <we:properties>
    <we:property name="Office.AutoShowTaskpaneWithDocument" value="true"/>
  </we:properties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F2FFD16D-2940-478D-92CF-769FB989B078}">
  <we:reference id="444c804e-8891-41f9-b246-f6dac759fca9" version="3.6.0.0" store="EXCatalog" storeType="EXCatalog"/>
  <we:alternateReferences>
    <we:reference id="WA104380518" version="3.6.0.0" store="en-US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0AC3BC2B43A04998443D792D8B5B30" ma:contentTypeVersion="4" ma:contentTypeDescription="Create a new document." ma:contentTypeScope="" ma:versionID="0e91bea94968caef572e08316fb01fbb">
  <xsd:schema xmlns:xsd="http://www.w3.org/2001/XMLSchema" xmlns:xs="http://www.w3.org/2001/XMLSchema" xmlns:p="http://schemas.microsoft.com/office/2006/metadata/properties" xmlns:ns2="47eff0bb-008a-4c79-bfee-b5d8596475ce" targetNamespace="http://schemas.microsoft.com/office/2006/metadata/properties" ma:root="true" ma:fieldsID="ceaf1625ac89a46db8bce237c489ea5f" ns2:_="">
    <xsd:import namespace="47eff0bb-008a-4c79-bfee-b5d8596475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eff0bb-008a-4c79-bfee-b5d8596475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7B4186B-86DA-4CE3-AD8F-7A2509AAD1B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85943F-062F-4BE7-AED6-70D058BD44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eff0bb-008a-4c79-bfee-b5d8596475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3ED25F-1C03-407A-ABF7-1EE1CD23948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5081875</Template>
  <TotalTime>0</TotalTime>
  <Words>99</Words>
  <Application>Microsoft Office PowerPoint</Application>
  <PresentationFormat>Breitbild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Source Sans Pro</vt:lpstr>
      <vt:lpstr>Source Sans Pro SemiBold</vt:lpstr>
      <vt:lpstr>Benutzerdefiniertes Design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/>
  <cp:lastModifiedBy/>
  <cp:revision>1</cp:revision>
  <dcterms:created xsi:type="dcterms:W3CDTF">2024-10-15T11:58:21Z</dcterms:created>
  <dcterms:modified xsi:type="dcterms:W3CDTF">2024-11-01T13:21:17Z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0x0101009B0AC3BC2B43A04998443D792D8B5B30</vt:lpwstr>
  </property>
</Properties>
</file>